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77" r:id="rId6"/>
    <p:sldId id="278" r:id="rId7"/>
    <p:sldId id="279" r:id="rId8"/>
    <p:sldId id="280" r:id="rId9"/>
    <p:sldId id="260" r:id="rId10"/>
    <p:sldId id="263" r:id="rId11"/>
    <p:sldId id="261" r:id="rId12"/>
    <p:sldId id="262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5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14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7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2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2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9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2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76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1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7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25D40-059C-41EF-BD19-FF8C59887D2D}" type="datetimeFigureOut">
              <a:rPr lang="en-US" smtClean="0"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FB431-D70F-4494-AC2B-42619F344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2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Summer Management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July through September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4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3200400"/>
            <a:ext cx="2907792" cy="3401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2" y="3272282"/>
            <a:ext cx="3456432" cy="2552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649" y="3099816"/>
            <a:ext cx="3004566" cy="32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Pollen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" y="3264260"/>
            <a:ext cx="3913632" cy="288965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2835434"/>
            <a:ext cx="4770120" cy="3577590"/>
          </a:xfrm>
        </p:spPr>
      </p:pic>
    </p:spTree>
    <p:extLst>
      <p:ext uri="{BB962C8B-B14F-4D97-AF65-F5344CB8AC3E}">
        <p14:creationId xmlns:p14="http://schemas.microsoft.com/office/powerpoint/2010/main" val="3917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pollen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2441447"/>
            <a:ext cx="3506271" cy="373551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41446"/>
            <a:ext cx="4745736" cy="3502947"/>
          </a:xfrm>
        </p:spPr>
      </p:pic>
    </p:spTree>
    <p:extLst>
      <p:ext uri="{BB962C8B-B14F-4D97-AF65-F5344CB8AC3E}">
        <p14:creationId xmlns:p14="http://schemas.microsoft.com/office/powerpoint/2010/main" val="241330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Propolis</a:t>
            </a:r>
            <a:r>
              <a:rPr lang="en-US" dirty="0" smtClean="0"/>
              <a:t> 	</a:t>
            </a:r>
            <a:br>
              <a:rPr lang="en-US" dirty="0" smtClean="0"/>
            </a:br>
            <a:r>
              <a:rPr lang="en-US" sz="3200" dirty="0" smtClean="0"/>
              <a:t>Tree sap and plant resins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8" y="2126170"/>
            <a:ext cx="2514600" cy="1819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2126170"/>
            <a:ext cx="2743200" cy="1888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8" y="4485322"/>
            <a:ext cx="2594991" cy="189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5" y="4169664"/>
            <a:ext cx="2997898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of </a:t>
            </a:r>
            <a:r>
              <a:rPr lang="en-US" dirty="0" err="1" smtClean="0"/>
              <a:t>Propolis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Tinctures for medicinal purposes</a:t>
            </a:r>
          </a:p>
          <a:p>
            <a:r>
              <a:rPr lang="en-US" dirty="0" smtClean="0"/>
              <a:t>Throat spray</a:t>
            </a:r>
          </a:p>
          <a:p>
            <a:r>
              <a:rPr lang="en-US" dirty="0" smtClean="0"/>
              <a:t>Cough drops</a:t>
            </a:r>
          </a:p>
          <a:p>
            <a:r>
              <a:rPr lang="en-US" dirty="0" smtClean="0"/>
              <a:t>Capsule form</a:t>
            </a:r>
          </a:p>
          <a:p>
            <a:r>
              <a:rPr lang="en-US" dirty="0" smtClean="0"/>
              <a:t>Varnishes for furniture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3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WAX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673" y="2028744"/>
            <a:ext cx="4361694" cy="412638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2" y="1911092"/>
            <a:ext cx="4375976" cy="369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2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1307592"/>
            <a:ext cx="4636008" cy="2962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380744"/>
            <a:ext cx="489204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18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6" y="1344168"/>
            <a:ext cx="4129088" cy="386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74" y="1546288"/>
            <a:ext cx="5217414" cy="35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77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Wax </a:t>
            </a:r>
            <a:r>
              <a:rPr lang="en-US" dirty="0" err="1" smtClean="0"/>
              <a:t>cappings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4501896" cy="30481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825624"/>
            <a:ext cx="4809744" cy="30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5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for wax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Candles</a:t>
            </a:r>
          </a:p>
          <a:p>
            <a:r>
              <a:rPr lang="en-US" dirty="0" smtClean="0"/>
              <a:t>Cosmetics – lotions, salves, lip balms</a:t>
            </a:r>
          </a:p>
          <a:p>
            <a:r>
              <a:rPr lang="en-US" dirty="0" smtClean="0"/>
              <a:t>Furniture wax</a:t>
            </a:r>
          </a:p>
          <a:p>
            <a:r>
              <a:rPr lang="en-US" dirty="0" smtClean="0"/>
              <a:t>Ornaments</a:t>
            </a:r>
          </a:p>
          <a:p>
            <a:r>
              <a:rPr lang="en-US" dirty="0" smtClean="0"/>
              <a:t>In bulk blocks for sale, or show</a:t>
            </a:r>
          </a:p>
          <a:p>
            <a:r>
              <a:rPr lang="en-US" dirty="0" smtClean="0"/>
              <a:t>Honeycomb for consumption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68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3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Inspections	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should you look for?</a:t>
            </a:r>
          </a:p>
          <a:p>
            <a:r>
              <a:rPr lang="en-US" dirty="0" smtClean="0"/>
              <a:t>How often?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41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Treating for mites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2201"/>
            <a:ext cx="10515600" cy="4351338"/>
          </a:xfrm>
        </p:spPr>
        <p:txBody>
          <a:bodyPr/>
          <a:lstStyle/>
          <a:p>
            <a:r>
              <a:rPr lang="en-US" dirty="0" smtClean="0"/>
              <a:t>Test</a:t>
            </a:r>
          </a:p>
          <a:p>
            <a:r>
              <a:rPr lang="en-US" dirty="0" smtClean="0"/>
              <a:t>Treat</a:t>
            </a:r>
          </a:p>
          <a:p>
            <a:r>
              <a:rPr lang="en-US" dirty="0" smtClean="0"/>
              <a:t>Repeat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0" y="1234440"/>
            <a:ext cx="4279392" cy="2807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4636008"/>
            <a:ext cx="10058400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82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Depends on how much honey was taken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the stage of development of the hive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weather and timing of the dearth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making summer splits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371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Robbing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are the signs?</a:t>
            </a:r>
          </a:p>
          <a:p>
            <a:r>
              <a:rPr lang="en-US" dirty="0" smtClean="0"/>
              <a:t>Methods to discourage</a:t>
            </a:r>
          </a:p>
          <a:p>
            <a:r>
              <a:rPr lang="en-US" dirty="0" smtClean="0"/>
              <a:t>Do’s and don’ts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9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to be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Harvesting supers </a:t>
            </a:r>
          </a:p>
          <a:p>
            <a:r>
              <a:rPr lang="en-US" dirty="0"/>
              <a:t> </a:t>
            </a:r>
            <a:r>
              <a:rPr lang="en-US" dirty="0" smtClean="0"/>
              <a:t>    honey</a:t>
            </a:r>
          </a:p>
          <a:p>
            <a:r>
              <a:rPr lang="en-US" dirty="0"/>
              <a:t> </a:t>
            </a:r>
            <a:r>
              <a:rPr lang="en-US" dirty="0" smtClean="0"/>
              <a:t>     pollen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propolis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wax</a:t>
            </a:r>
          </a:p>
          <a:p>
            <a:r>
              <a:rPr lang="en-US" dirty="0"/>
              <a:t> </a:t>
            </a:r>
            <a:r>
              <a:rPr lang="en-US" dirty="0" smtClean="0"/>
              <a:t>Inspections</a:t>
            </a:r>
            <a:endParaRPr lang="en-US" dirty="0"/>
          </a:p>
          <a:p>
            <a:r>
              <a:rPr lang="en-US" dirty="0" smtClean="0"/>
              <a:t>Treating for mites</a:t>
            </a:r>
          </a:p>
          <a:p>
            <a:r>
              <a:rPr lang="en-US" dirty="0" smtClean="0"/>
              <a:t>Feeding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4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Harvest time</a:t>
            </a:r>
            <a:endParaRPr lang="en-US" dirty="0"/>
          </a:p>
        </p:txBody>
      </p:sp>
      <p:pic>
        <p:nvPicPr>
          <p:cNvPr id="4" name="20191106_113937_3112536990468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607431" y="1451358"/>
            <a:ext cx="5510977" cy="4351338"/>
          </a:xfrm>
        </p:spPr>
      </p:pic>
    </p:spTree>
    <p:extLst>
      <p:ext uri="{BB962C8B-B14F-4D97-AF65-F5344CB8AC3E}">
        <p14:creationId xmlns:p14="http://schemas.microsoft.com/office/powerpoint/2010/main" val="385262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2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1248"/>
            <a:ext cx="8753856" cy="57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6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" y="758952"/>
            <a:ext cx="5143500" cy="58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63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48" y="1956816"/>
            <a:ext cx="4511040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1956816"/>
            <a:ext cx="4590288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3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Harvesting Honey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Take honey when frames are ready. </a:t>
            </a:r>
            <a:r>
              <a:rPr lang="en-US" dirty="0"/>
              <a:t> </a:t>
            </a:r>
            <a:r>
              <a:rPr lang="en-US" dirty="0" smtClean="0"/>
              <a:t>Why wait?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" y="3630168"/>
            <a:ext cx="4120896" cy="29177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304" y="2075688"/>
            <a:ext cx="4383024" cy="47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17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146</Words>
  <Application>Microsoft Office PowerPoint</Application>
  <PresentationFormat>Widescreen</PresentationFormat>
  <Paragraphs>48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Summer Management </vt:lpstr>
      <vt:lpstr>PowerPoint Presentation</vt:lpstr>
      <vt:lpstr>Topics to be covered</vt:lpstr>
      <vt:lpstr>Honey Harvest time</vt:lpstr>
      <vt:lpstr>PowerPoint Presentation</vt:lpstr>
      <vt:lpstr>PowerPoint Presentation</vt:lpstr>
      <vt:lpstr>PowerPoint Presentation</vt:lpstr>
      <vt:lpstr>PowerPoint Presentation</vt:lpstr>
      <vt:lpstr>Harvesting Honey </vt:lpstr>
      <vt:lpstr>PowerPoint Presentation</vt:lpstr>
      <vt:lpstr>Collecting Pollen </vt:lpstr>
      <vt:lpstr>Uses of pollen</vt:lpstr>
      <vt:lpstr>Propolis   Tree sap and plant resins</vt:lpstr>
      <vt:lpstr>Uses of Propolis </vt:lpstr>
      <vt:lpstr>WAX </vt:lpstr>
      <vt:lpstr>PowerPoint Presentation</vt:lpstr>
      <vt:lpstr>PowerPoint Presentation</vt:lpstr>
      <vt:lpstr>Wax cappings</vt:lpstr>
      <vt:lpstr>Uses for wax</vt:lpstr>
      <vt:lpstr>Inspections   </vt:lpstr>
      <vt:lpstr>Treating for mites</vt:lpstr>
      <vt:lpstr>Feeding </vt:lpstr>
      <vt:lpstr>Robbing  </vt:lpstr>
    </vt:vector>
  </TitlesOfParts>
  <Company>The Universities at Shady Grove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Management </dc:title>
  <dc:creator>Patricia Wong</dc:creator>
  <cp:lastModifiedBy>Patricia Wong</cp:lastModifiedBy>
  <cp:revision>13</cp:revision>
  <dcterms:created xsi:type="dcterms:W3CDTF">2019-11-05T20:13:28Z</dcterms:created>
  <dcterms:modified xsi:type="dcterms:W3CDTF">2019-11-06T17:35:51Z</dcterms:modified>
</cp:coreProperties>
</file>