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72" r:id="rId2"/>
    <p:sldId id="256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67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590" autoAdjust="0"/>
  </p:normalViewPr>
  <p:slideViewPr>
    <p:cSldViewPr showGuides="1">
      <p:cViewPr varScale="1">
        <p:scale>
          <a:sx n="54" d="100"/>
          <a:sy n="54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14D79-D100-49A1-BD29-C1271D0D4D1A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6972-6087-416E-8EF1-40349517CF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6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36972-6087-416E-8EF1-40349517CF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2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EB683F-272B-485F-8925-0C96DD799D2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E02B73-E4C6-4E10-998D-E09F0CE46CC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MCBA SHORTCOURSE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0" y="6781800"/>
            <a:ext cx="1828800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21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At each session we will have members available to answer questions and to guide you in decisions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6698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Mentoring</a:t>
            </a:r>
          </a:p>
        </p:txBody>
      </p:sp>
      <p:pic>
        <p:nvPicPr>
          <p:cNvPr id="1026" name="Picture 2" descr="\\SPECFS\EC-MyDocs\eclev\My Documents\My Pictures\IMG_20180609_112952253_HDR bee y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79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pic>
        <p:nvPicPr>
          <p:cNvPr id="1026" name="Picture 2" descr="\\SPECFS\EC-MyDocs\eclev\My Documents\My Pictures\IMG_20180609_105736289_HDR BEE Y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351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 beekeeping, you will be presented with many thoughts on how to do and what not to do.  You will ultimately decide what fits you best in beekeeping.   </a:t>
            </a:r>
          </a:p>
        </p:txBody>
      </p:sp>
    </p:spTree>
    <p:extLst>
      <p:ext uri="{BB962C8B-B14F-4D97-AF65-F5344CB8AC3E}">
        <p14:creationId xmlns:p14="http://schemas.microsoft.com/office/powerpoint/2010/main" val="294218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Bee Culture</a:t>
            </a:r>
          </a:p>
          <a:p>
            <a:r>
              <a:rPr lang="en-US" dirty="0"/>
              <a:t>Bee Culture Your First 3 Years</a:t>
            </a:r>
          </a:p>
          <a:p>
            <a:r>
              <a:rPr lang="en-US" dirty="0"/>
              <a:t>American Bee Journal</a:t>
            </a:r>
          </a:p>
          <a:p>
            <a:r>
              <a:rPr lang="en-US" dirty="0"/>
              <a:t>Vendor  Supply Magazines</a:t>
            </a:r>
          </a:p>
          <a:p>
            <a:r>
              <a:rPr lang="en-US" dirty="0"/>
              <a:t>Obtaining Bees  (</a:t>
            </a:r>
            <a:r>
              <a:rPr lang="en-US" dirty="0" err="1"/>
              <a:t>Nucs</a:t>
            </a:r>
            <a:r>
              <a:rPr lang="en-US" dirty="0"/>
              <a:t> or Packages)</a:t>
            </a:r>
          </a:p>
        </p:txBody>
      </p:sp>
    </p:spTree>
    <p:extLst>
      <p:ext uri="{BB962C8B-B14F-4D97-AF65-F5344CB8AC3E}">
        <p14:creationId xmlns:p14="http://schemas.microsoft.com/office/powerpoint/2010/main" val="245017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708525"/>
          </a:xfrm>
        </p:spPr>
        <p:txBody>
          <a:bodyPr/>
          <a:lstStyle/>
          <a:p>
            <a:pPr marL="137160" indent="0">
              <a:buNone/>
            </a:pPr>
            <a:endParaRPr lang="en-US" dirty="0"/>
          </a:p>
          <a:p>
            <a:r>
              <a:rPr lang="en-US" sz="6000" dirty="0"/>
              <a:t>    Sit back , learn and enjoy your new hobby</a:t>
            </a:r>
          </a:p>
        </p:txBody>
      </p:sp>
    </p:spTree>
    <p:extLst>
      <p:ext uri="{BB962C8B-B14F-4D97-AF65-F5344CB8AC3E}">
        <p14:creationId xmlns:p14="http://schemas.microsoft.com/office/powerpoint/2010/main" val="421274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Welcome to MCBA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981200"/>
            <a:ext cx="8534400" cy="4267200"/>
          </a:xfrm>
        </p:spPr>
        <p:txBody>
          <a:bodyPr anchor="t">
            <a:normAutofit/>
          </a:bodyPr>
          <a:lstStyle/>
          <a:p>
            <a:r>
              <a:rPr lang="en-US" sz="4800" dirty="0"/>
              <a:t>Montgomery County Beekeepers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3443215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4800" dirty="0"/>
              <a:t>500 Members and counting</a:t>
            </a:r>
          </a:p>
          <a:p>
            <a:pPr marL="137160" indent="0">
              <a:buNone/>
            </a:pPr>
            <a:endParaRPr lang="en-US" sz="4800" dirty="0"/>
          </a:p>
          <a:p>
            <a:pPr marL="137160" indent="0">
              <a:buNone/>
            </a:pPr>
            <a:endParaRPr lang="en-US" sz="4800" dirty="0"/>
          </a:p>
        </p:txBody>
      </p:sp>
      <p:pic>
        <p:nvPicPr>
          <p:cNvPr id="2052" name="Picture 4" descr="Image result for honey bee hive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8" y="2667000"/>
            <a:ext cx="85629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9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You are now a member with your sign up for this short course</a:t>
            </a:r>
          </a:p>
          <a:p>
            <a:r>
              <a:rPr lang="en-US" sz="4800" dirty="0"/>
              <a:t>Our website sign in is available for your use</a:t>
            </a:r>
          </a:p>
          <a:p>
            <a:r>
              <a:rPr lang="en-US" sz="4800" dirty="0"/>
              <a:t>Listserv is available for dialog among other beekeepers</a:t>
            </a:r>
          </a:p>
          <a:p>
            <a:pPr marL="137160" indent="0">
              <a:buNone/>
            </a:pP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389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/>
              <a:t>Activities Include</a:t>
            </a:r>
          </a:p>
          <a:p>
            <a:r>
              <a:rPr lang="en-US" sz="4800" dirty="0"/>
              <a:t>Short Course </a:t>
            </a:r>
          </a:p>
          <a:p>
            <a:r>
              <a:rPr lang="en-US" sz="4800" dirty="0"/>
              <a:t>Monthly Meetings</a:t>
            </a:r>
          </a:p>
          <a:p>
            <a:r>
              <a:rPr lang="en-US" sz="4800" dirty="0"/>
              <a:t>Social events</a:t>
            </a:r>
          </a:p>
          <a:p>
            <a:r>
              <a:rPr lang="en-US" sz="4800" dirty="0"/>
              <a:t>Educational Outreach</a:t>
            </a:r>
          </a:p>
          <a:p>
            <a:r>
              <a:rPr lang="en-US" sz="4800" dirty="0"/>
              <a:t>Montgomery County Fair</a:t>
            </a:r>
          </a:p>
        </p:txBody>
      </p:sp>
    </p:spTree>
    <p:extLst>
      <p:ext uri="{BB962C8B-B14F-4D97-AF65-F5344CB8AC3E}">
        <p14:creationId xmlns:p14="http://schemas.microsoft.com/office/powerpoint/2010/main" val="411522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We have a fantastic web-site, Please create </a:t>
            </a:r>
            <a:r>
              <a:rPr lang="en-US" sz="4800"/>
              <a:t>a login</a:t>
            </a:r>
            <a:endParaRPr lang="en-US" sz="4800" dirty="0"/>
          </a:p>
          <a:p>
            <a:r>
              <a:rPr lang="en-US" sz="4800" dirty="0"/>
              <a:t>You can borrow extractors from our Extractor Czars</a:t>
            </a:r>
          </a:p>
        </p:txBody>
      </p:sp>
    </p:spTree>
    <p:extLst>
      <p:ext uri="{BB962C8B-B14F-4D97-AF65-F5344CB8AC3E}">
        <p14:creationId xmlns:p14="http://schemas.microsoft.com/office/powerpoint/2010/main" val="319133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Short Course is an introduction to</a:t>
            </a:r>
          </a:p>
          <a:p>
            <a:r>
              <a:rPr lang="en-US" sz="4800" dirty="0" err="1"/>
              <a:t>Langstroth</a:t>
            </a:r>
            <a:r>
              <a:rPr lang="en-US" sz="4800" dirty="0"/>
              <a:t> Hives</a:t>
            </a:r>
          </a:p>
          <a:p>
            <a:r>
              <a:rPr lang="en-US" sz="4800" dirty="0"/>
              <a:t>Top Bar Hive</a:t>
            </a:r>
          </a:p>
          <a:p>
            <a:pPr marL="13716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37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Setting up you hives</a:t>
            </a:r>
          </a:p>
          <a:p>
            <a:r>
              <a:rPr lang="en-US" sz="4800" dirty="0"/>
              <a:t>Ordering and Installing the Bees for the Hives</a:t>
            </a:r>
          </a:p>
          <a:p>
            <a:r>
              <a:rPr lang="en-US" sz="4800" dirty="0"/>
              <a:t>Hive Management</a:t>
            </a:r>
          </a:p>
          <a:p>
            <a:pPr marL="13716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281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MCBA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Bee Diseases</a:t>
            </a:r>
          </a:p>
          <a:p>
            <a:r>
              <a:rPr lang="en-US" sz="4800" dirty="0"/>
              <a:t>Feeding </a:t>
            </a:r>
          </a:p>
          <a:p>
            <a:r>
              <a:rPr lang="en-US" sz="4800" dirty="0"/>
              <a:t>Special Hive Placement</a:t>
            </a:r>
          </a:p>
          <a:p>
            <a:r>
              <a:rPr lang="en-US" sz="4800" dirty="0"/>
              <a:t>Size of Your Hive (10 frame or 8 frame)</a:t>
            </a:r>
          </a:p>
        </p:txBody>
      </p:sp>
    </p:spTree>
    <p:extLst>
      <p:ext uri="{BB962C8B-B14F-4D97-AF65-F5344CB8AC3E}">
        <p14:creationId xmlns:p14="http://schemas.microsoft.com/office/powerpoint/2010/main" val="960054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211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MCBA SHORTCOURSE</vt:lpstr>
      <vt:lpstr>Welcome to MCBA</vt:lpstr>
      <vt:lpstr>MCBA</vt:lpstr>
      <vt:lpstr>MCBA</vt:lpstr>
      <vt:lpstr>MCBA</vt:lpstr>
      <vt:lpstr>MCBA</vt:lpstr>
      <vt:lpstr>MCBA</vt:lpstr>
      <vt:lpstr>MCBA</vt:lpstr>
      <vt:lpstr>MCBA</vt:lpstr>
      <vt:lpstr>MCBA</vt:lpstr>
      <vt:lpstr>MCBA</vt:lpstr>
      <vt:lpstr>MCBA</vt:lpstr>
      <vt:lpstr>MCBA</vt:lpstr>
      <vt:lpstr>MCBA</vt:lpstr>
      <vt:lpstr>MCBA</vt:lpstr>
    </vt:vector>
  </TitlesOfParts>
  <Company>Sheppard Pratt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MCBA</dc:title>
  <dc:creator>Vandenberg, Leon</dc:creator>
  <cp:lastModifiedBy>Leon Vandenberg</cp:lastModifiedBy>
  <cp:revision>27</cp:revision>
  <dcterms:created xsi:type="dcterms:W3CDTF">2017-02-06T17:01:52Z</dcterms:created>
  <dcterms:modified xsi:type="dcterms:W3CDTF">2019-10-31T17:59:54Z</dcterms:modified>
</cp:coreProperties>
</file>